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0" r:id="rId5"/>
    <p:sldId id="259" r:id="rId6"/>
    <p:sldId id="261" r:id="rId7"/>
    <p:sldId id="275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7A301-963E-7B43-B6B0-7F756938CEAC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06306-696F-9944-8D8D-49F764C4E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40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9CEB7-B195-494F-A261-7214FAF1C167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7CE9A-3B86-9040-A8DC-05DFE3217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20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Catherine </a:t>
            </a:r>
            <a:r>
              <a:rPr lang="en-US" sz="1200" dirty="0" err="1"/>
              <a:t>Moushon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CE9A-3B86-9040-A8DC-05DFE3217E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32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Catherine </a:t>
            </a:r>
            <a:r>
              <a:rPr lang="en-US" sz="1200" dirty="0" err="1"/>
              <a:t>Moushon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CE9A-3B86-9040-A8DC-05DFE3217E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11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 Association of Colleges</a:t>
            </a:r>
            <a:r>
              <a:rPr lang="en-US" baseline="0" dirty="0"/>
              <a:t> for Teacher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CE9A-3B86-9040-A8DC-05DFE3217E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7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10/25/22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10/25/22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401288"/>
            <a:ext cx="6477000" cy="2027712"/>
          </a:xfrm>
        </p:spPr>
        <p:txBody>
          <a:bodyPr/>
          <a:lstStyle/>
          <a:p>
            <a:r>
              <a:rPr lang="en-US" b="1" dirty="0"/>
              <a:t>IMTE Business Meeting</a:t>
            </a:r>
            <a:br>
              <a:rPr lang="en-US" b="1" dirty="0"/>
            </a:br>
            <a:r>
              <a:rPr lang="en-US" b="1" dirty="0"/>
              <a:t>October 29,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3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Introductions</a:t>
            </a:r>
          </a:p>
          <a:p>
            <a:r>
              <a:rPr lang="en-US" b="1" dirty="0"/>
              <a:t>Minutes from 2021 Annual Meeting</a:t>
            </a:r>
          </a:p>
          <a:p>
            <a:r>
              <a:rPr lang="en-US" b="1" dirty="0"/>
              <a:t>Treasurer’s Report</a:t>
            </a:r>
          </a:p>
          <a:p>
            <a:r>
              <a:rPr lang="en-US" b="1" dirty="0"/>
              <a:t>Membership Report</a:t>
            </a:r>
          </a:p>
          <a:p>
            <a:r>
              <a:rPr lang="en-US" b="1" dirty="0"/>
              <a:t>Elections</a:t>
            </a:r>
          </a:p>
          <a:p>
            <a:r>
              <a:rPr lang="en-US" b="1" dirty="0"/>
              <a:t>Updates from ISBE/State</a:t>
            </a:r>
          </a:p>
          <a:p>
            <a:r>
              <a:rPr lang="en-US" b="1" dirty="0"/>
              <a:t>Additional Points for Discussion</a:t>
            </a:r>
          </a:p>
          <a:p>
            <a:r>
              <a:rPr lang="en-US" b="1" dirty="0"/>
              <a:t>Announcements</a:t>
            </a:r>
          </a:p>
        </p:txBody>
      </p:sp>
    </p:spTree>
    <p:extLst>
      <p:ext uri="{BB962C8B-B14F-4D97-AF65-F5344CB8AC3E}">
        <p14:creationId xmlns:p14="http://schemas.microsoft.com/office/powerpoint/2010/main" val="35908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Current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President:  Todd Oberg (Illinois College)</a:t>
            </a:r>
          </a:p>
          <a:p>
            <a:r>
              <a:rPr lang="en-US" b="1" dirty="0"/>
              <a:t>Past President:  Adam </a:t>
            </a:r>
            <a:r>
              <a:rPr lang="en-US" b="1" dirty="0" err="1"/>
              <a:t>Poetzel</a:t>
            </a:r>
            <a:r>
              <a:rPr lang="en-US" b="1" dirty="0"/>
              <a:t> (U. of IL)</a:t>
            </a:r>
          </a:p>
          <a:p>
            <a:r>
              <a:rPr lang="en-US" b="1" dirty="0"/>
              <a:t>Secretary:  Kathy </a:t>
            </a:r>
            <a:r>
              <a:rPr lang="en-US" b="1" dirty="0" err="1"/>
              <a:t>Kaduk</a:t>
            </a:r>
            <a:r>
              <a:rPr lang="en-US" b="1" dirty="0"/>
              <a:t> (North Central College)</a:t>
            </a:r>
          </a:p>
          <a:p>
            <a:r>
              <a:rPr lang="en-US" b="1" dirty="0"/>
              <a:t>Treasurer:  Barbara O’Donnell (SIU-</a:t>
            </a:r>
            <a:r>
              <a:rPr lang="en-US" b="1" dirty="0" err="1"/>
              <a:t>Edwardwville</a:t>
            </a:r>
            <a:r>
              <a:rPr lang="en-US" b="1" dirty="0"/>
              <a:t>)</a:t>
            </a:r>
          </a:p>
          <a:p>
            <a:r>
              <a:rPr lang="en-US" b="1" dirty="0"/>
              <a:t>4-Year College/University:  Mary McMahon (North Central College) &amp; Scott </a:t>
            </a:r>
            <a:r>
              <a:rPr lang="en-US" b="1" dirty="0" err="1"/>
              <a:t>Zinzer</a:t>
            </a:r>
            <a:r>
              <a:rPr lang="en-US" b="1" dirty="0"/>
              <a:t> (Aurora University)</a:t>
            </a:r>
          </a:p>
          <a:p>
            <a:r>
              <a:rPr lang="en-US" b="1" dirty="0"/>
              <a:t>2-Year College:  Catherine </a:t>
            </a:r>
            <a:r>
              <a:rPr lang="en-US" b="1" dirty="0" err="1"/>
              <a:t>Moushon</a:t>
            </a:r>
            <a:r>
              <a:rPr lang="en-US" b="1" dirty="0"/>
              <a:t> (Elgin CC)</a:t>
            </a:r>
          </a:p>
          <a:p>
            <a:r>
              <a:rPr lang="en-US" b="1" dirty="0"/>
              <a:t>Professional Development Consultant:  Kelly </a:t>
            </a:r>
            <a:r>
              <a:rPr lang="en-US" b="1" dirty="0" err="1"/>
              <a:t>Wamser</a:t>
            </a:r>
            <a:r>
              <a:rPr lang="en-US" b="1" dirty="0"/>
              <a:t> </a:t>
            </a:r>
            <a:r>
              <a:rPr lang="en-US" b="1" dirty="0" err="1"/>
              <a:t>Remijan</a:t>
            </a:r>
            <a:r>
              <a:rPr lang="en-US" b="1" dirty="0"/>
              <a:t> (IMSA)</a:t>
            </a:r>
          </a:p>
          <a:p>
            <a:r>
              <a:rPr lang="en-US" b="1" dirty="0"/>
              <a:t>ISBE/IBHE/Government:  Denice Love (Millikan U.)</a:t>
            </a:r>
          </a:p>
          <a:p>
            <a:r>
              <a:rPr lang="en-US" b="1" dirty="0"/>
              <a:t>K-12:  </a:t>
            </a:r>
            <a:r>
              <a:rPr lang="en-US" b="1" dirty="0" err="1"/>
              <a:t>Astrida</a:t>
            </a:r>
            <a:r>
              <a:rPr lang="en-US" b="1" dirty="0"/>
              <a:t> </a:t>
            </a:r>
            <a:r>
              <a:rPr lang="en-US" b="1" dirty="0" err="1"/>
              <a:t>Cirulis</a:t>
            </a:r>
            <a:r>
              <a:rPr lang="en-US" b="1" dirty="0"/>
              <a:t> (Concordia U &amp; U. of Latvia)</a:t>
            </a:r>
          </a:p>
        </p:txBody>
      </p:sp>
    </p:spTree>
    <p:extLst>
      <p:ext uri="{BB962C8B-B14F-4D97-AF65-F5344CB8AC3E}">
        <p14:creationId xmlns:p14="http://schemas.microsoft.com/office/powerpoint/2010/main" val="102208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Board Members Retained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President: Todd Oberg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en-US" sz="2800" b="1" dirty="0"/>
              <a:t>Secretary: Cathy </a:t>
            </a:r>
            <a:r>
              <a:rPr lang="en-US" sz="2800" b="1" dirty="0" err="1"/>
              <a:t>Kaduk</a:t>
            </a:r>
            <a:endParaRPr lang="en-US" sz="2800" b="1" dirty="0"/>
          </a:p>
          <a:p>
            <a:r>
              <a:rPr lang="en-US" sz="2800" b="1" dirty="0"/>
              <a:t>4-Year College/University: Scott </a:t>
            </a:r>
            <a:r>
              <a:rPr lang="en-US" sz="2800" b="1" dirty="0" err="1"/>
              <a:t>Zinzer</a:t>
            </a:r>
            <a:endParaRPr lang="en-US" sz="2800" b="1" dirty="0"/>
          </a:p>
          <a:p>
            <a:r>
              <a:rPr lang="en-US" sz="2800" b="1" dirty="0"/>
              <a:t>Professional Development Consultant: Kelly </a:t>
            </a:r>
            <a:r>
              <a:rPr lang="en-US" sz="2800" b="1" dirty="0" err="1"/>
              <a:t>Wamser</a:t>
            </a:r>
            <a:r>
              <a:rPr lang="en-US" sz="2800" b="1" dirty="0"/>
              <a:t> </a:t>
            </a:r>
            <a:r>
              <a:rPr lang="en-US" sz="2800" b="1" dirty="0" err="1"/>
              <a:t>Remijan</a:t>
            </a:r>
            <a:endParaRPr lang="en-US" sz="2800" b="1" dirty="0"/>
          </a:p>
          <a:p>
            <a:r>
              <a:rPr lang="en-US" sz="2800" b="1" dirty="0"/>
              <a:t>K-12: </a:t>
            </a:r>
            <a:r>
              <a:rPr lang="en-US" sz="2800" b="1" dirty="0" err="1"/>
              <a:t>Astrida</a:t>
            </a:r>
            <a:r>
              <a:rPr lang="en-US" sz="2800" b="1" dirty="0"/>
              <a:t> </a:t>
            </a:r>
            <a:r>
              <a:rPr lang="en-US" sz="2800" b="1" dirty="0" err="1"/>
              <a:t>Cirulis</a:t>
            </a:r>
            <a:endParaRPr lang="en-US" sz="2800" b="1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264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New/Re-elected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President Elect:  </a:t>
            </a:r>
          </a:p>
          <a:p>
            <a:pPr lvl="1"/>
            <a:r>
              <a:rPr lang="en-US" b="1" dirty="0"/>
              <a:t>[Pres. Elect, President, President, Past Pres.]</a:t>
            </a:r>
          </a:p>
          <a:p>
            <a:r>
              <a:rPr lang="en-US" b="1" dirty="0"/>
              <a:t>Treasurer:  Barbara O’Donnell</a:t>
            </a:r>
          </a:p>
          <a:p>
            <a:r>
              <a:rPr lang="en-US" b="1" dirty="0"/>
              <a:t>4-Year College/University:  Mary McMahon ?</a:t>
            </a:r>
          </a:p>
          <a:p>
            <a:r>
              <a:rPr lang="en-US" b="1" dirty="0"/>
              <a:t>2-Year College:  Catherine </a:t>
            </a:r>
            <a:r>
              <a:rPr lang="en-US" b="1" dirty="0" err="1"/>
              <a:t>Moushon</a:t>
            </a:r>
            <a:r>
              <a:rPr lang="en-US" b="1" dirty="0"/>
              <a:t> ?</a:t>
            </a:r>
          </a:p>
          <a:p>
            <a:r>
              <a:rPr lang="en-US" b="1" dirty="0"/>
              <a:t>ISBE/IBHE/Government: Denice Love ?</a:t>
            </a:r>
          </a:p>
        </p:txBody>
      </p:sp>
    </p:spTree>
    <p:extLst>
      <p:ext uri="{BB962C8B-B14F-4D97-AF65-F5344CB8AC3E}">
        <p14:creationId xmlns:p14="http://schemas.microsoft.com/office/powerpoint/2010/main" val="499202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ISBE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Elementary Math Specialist Endorsement</a:t>
            </a:r>
          </a:p>
          <a:p>
            <a:pPr lvl="1"/>
            <a:r>
              <a:rPr lang="en-US" b="1" dirty="0"/>
              <a:t>See in Rules:  Part 25, Section 100 (towards the end)</a:t>
            </a:r>
          </a:p>
          <a:p>
            <a:pPr lvl="1"/>
            <a:r>
              <a:rPr lang="en-US" b="1" dirty="0"/>
              <a:t>Includes satisfying NCTM/CAEP 2012 Elementary Mathematics Specialist Standards</a:t>
            </a:r>
          </a:p>
          <a:p>
            <a:r>
              <a:rPr lang="en-US" b="1" dirty="0"/>
              <a:t>Switch from standards to competencies</a:t>
            </a:r>
          </a:p>
          <a:p>
            <a:pPr lvl="1"/>
            <a:r>
              <a:rPr lang="en-US" b="1" dirty="0"/>
              <a:t>List of competencies (and assessments) replace the ILPTS Standards and SEL Standards</a:t>
            </a:r>
          </a:p>
          <a:p>
            <a:pPr lvl="1"/>
            <a:r>
              <a:rPr lang="en-US" b="1" dirty="0"/>
              <a:t>Status?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00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Additional Points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Spring or Summer meeting (&amp; Topics)</a:t>
            </a:r>
          </a:p>
          <a:p>
            <a:r>
              <a:rPr lang="en-US" b="1" dirty="0"/>
              <a:t>Recognition for Edna </a:t>
            </a:r>
            <a:r>
              <a:rPr lang="en-US" b="1" dirty="0" err="1"/>
              <a:t>Bazik’s</a:t>
            </a:r>
            <a:r>
              <a:rPr lang="en-US" b="1" dirty="0"/>
              <a:t> contributions to the community</a:t>
            </a:r>
          </a:p>
          <a:p>
            <a:r>
              <a:rPr lang="en-US" b="1" dirty="0"/>
              <a:t>Alternative payment systems for membership dues</a:t>
            </a:r>
          </a:p>
          <a:p>
            <a:r>
              <a:rPr lang="en-US" b="1" dirty="0"/>
              <a:t>Teacher Shortage/Teacher Retention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AMTE Annual Conference, February 2-4, 2023 (New Orleans)</a:t>
            </a:r>
          </a:p>
          <a:p>
            <a:r>
              <a:rPr lang="en-US" b="1" dirty="0"/>
              <a:t>ISMAA Annual Meeting, March 31-April 1, 2023 (College of DuPage)</a:t>
            </a:r>
          </a:p>
          <a:p>
            <a:r>
              <a:rPr lang="en-US" b="1" dirty="0"/>
              <a:t>NCTM Annual Meeting, October 25-28, 2023 (Washington D.C.) &amp; October 25-28, 2024 (Chicago)</a:t>
            </a:r>
          </a:p>
          <a:p>
            <a:r>
              <a:rPr lang="en-US" b="1" dirty="0" err="1"/>
              <a:t>MathFest</a:t>
            </a:r>
            <a:r>
              <a:rPr lang="en-US" b="1" dirty="0"/>
              <a:t>, August 2-5, 2023 (Tampa)</a:t>
            </a:r>
          </a:p>
          <a:p>
            <a:r>
              <a:rPr lang="en-US" b="1" dirty="0"/>
              <a:t>NCTM Regional Conference, November 30-December 2, 2022 (Baltimore) &amp; March 29-April 1, 2023 (virtual)</a:t>
            </a:r>
          </a:p>
          <a:p>
            <a:r>
              <a:rPr lang="en-US" b="1" dirty="0"/>
              <a:t>AMATYC Annual Conference, November 17-20, 2022 (Toronto) &amp; December 2-3, 2022 (virtual)</a:t>
            </a:r>
          </a:p>
          <a:p>
            <a:r>
              <a:rPr lang="en-US" b="1" dirty="0"/>
              <a:t>IMACC Annual Conference, April, 2023 TBA </a:t>
            </a:r>
          </a:p>
        </p:txBody>
      </p:sp>
    </p:spTree>
    <p:extLst>
      <p:ext uri="{BB962C8B-B14F-4D97-AF65-F5344CB8AC3E}">
        <p14:creationId xmlns:p14="http://schemas.microsoft.com/office/powerpoint/2010/main" val="1029870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4723</TotalTime>
  <Words>407</Words>
  <Application>Microsoft Macintosh PowerPoint</Application>
  <PresentationFormat>On-screen Show (4:3)</PresentationFormat>
  <Paragraphs>62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Wingdings</vt:lpstr>
      <vt:lpstr>Wingdings 2</vt:lpstr>
      <vt:lpstr>Median</vt:lpstr>
      <vt:lpstr>IMTE Business Meeting October 29, 2022</vt:lpstr>
      <vt:lpstr>Agenda</vt:lpstr>
      <vt:lpstr>Current Board</vt:lpstr>
      <vt:lpstr>Board Members Retained</vt:lpstr>
      <vt:lpstr>New/Re-elected Members</vt:lpstr>
      <vt:lpstr>ISBE Updates</vt:lpstr>
      <vt:lpstr>Additional Points for Discussion</vt:lpstr>
      <vt:lpstr>Announcements</vt:lpstr>
    </vt:vector>
  </TitlesOfParts>
  <Company>Illinois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IMTE Business Meeting October 19, 2013</dc:title>
  <dc:creator>Illinois College</dc:creator>
  <cp:lastModifiedBy>Todd Oberg</cp:lastModifiedBy>
  <cp:revision>76</cp:revision>
  <cp:lastPrinted>2016-10-03T02:36:38Z</cp:lastPrinted>
  <dcterms:created xsi:type="dcterms:W3CDTF">2013-10-19T03:28:20Z</dcterms:created>
  <dcterms:modified xsi:type="dcterms:W3CDTF">2022-10-28T01:50:13Z</dcterms:modified>
</cp:coreProperties>
</file>